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3" r:id="rId4"/>
    <p:sldId id="284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9" r:id="rId14"/>
    <p:sldId id="283" r:id="rId15"/>
    <p:sldId id="271" r:id="rId16"/>
    <p:sldId id="272" r:id="rId17"/>
    <p:sldId id="273" r:id="rId18"/>
    <p:sldId id="274" r:id="rId19"/>
    <p:sldId id="275" r:id="rId20"/>
    <p:sldId id="270" r:id="rId21"/>
    <p:sldId id="276" r:id="rId22"/>
    <p:sldId id="277" r:id="rId23"/>
    <p:sldId id="278" r:id="rId24"/>
    <p:sldId id="279" r:id="rId25"/>
    <p:sldId id="282" r:id="rId26"/>
    <p:sldId id="258" r:id="rId27"/>
    <p:sldId id="280" r:id="rId28"/>
    <p:sldId id="281" r:id="rId2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275B75-E1C6-4D5C-AA0B-5A299E2F91EE}" type="datetimeFigureOut">
              <a:rPr lang="en-US" smtClean="0"/>
              <a:pPr/>
              <a:t>7/30/2017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DF74EB-43F0-4F5D-9435-7574364F440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2017 VVV Reunion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76400"/>
            <a:ext cx="7854696" cy="1752600"/>
          </a:xfrm>
        </p:spPr>
        <p:txBody>
          <a:bodyPr/>
          <a:lstStyle/>
          <a:p>
            <a:r>
              <a:rPr lang="en-US" dirty="0" smtClean="0"/>
              <a:t>Crockett Hotel</a:t>
            </a:r>
          </a:p>
          <a:p>
            <a:r>
              <a:rPr lang="en-US" dirty="0" smtClean="0"/>
              <a:t>San Antonio, Texas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Terri and Dale Crawley</a:t>
            </a:r>
            <a:endParaRPr lang="en-US" sz="2000" dirty="0"/>
          </a:p>
        </p:txBody>
      </p:sp>
      <p:pic>
        <p:nvPicPr>
          <p:cNvPr id="4" name="Content Placeholder 3" descr="IMG_5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0930" y="1935163"/>
            <a:ext cx="6582140" cy="43894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Paul, Connie and Chad </a:t>
            </a:r>
            <a:r>
              <a:rPr lang="en-US" sz="2000" dirty="0" err="1" smtClean="0"/>
              <a:t>Bugos</a:t>
            </a:r>
            <a:endParaRPr lang="en-US" sz="2000" dirty="0"/>
          </a:p>
        </p:txBody>
      </p:sp>
      <p:pic>
        <p:nvPicPr>
          <p:cNvPr id="4" name="Content Placeholder 3" descr="IMG_5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7169" y="1609804"/>
            <a:ext cx="7070031" cy="471479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Martha Hudson, </a:t>
            </a:r>
            <a:r>
              <a:rPr lang="en-US" sz="2000" dirty="0" err="1" smtClean="0"/>
              <a:t>Alissa</a:t>
            </a:r>
            <a:r>
              <a:rPr lang="en-US" sz="2000" dirty="0" smtClean="0"/>
              <a:t> Hale, Chris Hale and Hayden Hale</a:t>
            </a:r>
            <a:endParaRPr lang="en-US" sz="2000" dirty="0"/>
          </a:p>
        </p:txBody>
      </p:sp>
      <p:pic>
        <p:nvPicPr>
          <p:cNvPr id="4" name="Content Placeholder 3" descr="IMG_5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904" y="1584420"/>
            <a:ext cx="7108096" cy="474018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Shirley and Jerry Beasley, Michelle, Reba and Michael Alexander,</a:t>
            </a:r>
            <a:br>
              <a:rPr lang="en-US" sz="2000" dirty="0" smtClean="0"/>
            </a:br>
            <a:r>
              <a:rPr lang="en-US" sz="2000" dirty="0" smtClean="0"/>
              <a:t>Linda and Jason </a:t>
            </a:r>
            <a:r>
              <a:rPr lang="en-US" sz="2000" dirty="0" smtClean="0"/>
              <a:t>Vawter </a:t>
            </a:r>
            <a:r>
              <a:rPr lang="en-US" sz="2000" dirty="0" smtClean="0"/>
              <a:t>and Lilah in front</a:t>
            </a:r>
            <a:endParaRPr lang="en-US" sz="2000" dirty="0"/>
          </a:p>
        </p:txBody>
      </p:sp>
      <p:pic>
        <p:nvPicPr>
          <p:cNvPr id="4" name="Content Placeholder 3" descr="IMG_5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1434" y="1686004"/>
            <a:ext cx="6955766" cy="463859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Jason Williams, Sandra and Jordan Johnston, Patricia Renton,</a:t>
            </a:r>
            <a:br>
              <a:rPr lang="en-US" sz="2000" dirty="0" smtClean="0"/>
            </a:br>
            <a:r>
              <a:rPr lang="en-US" sz="2000" dirty="0" smtClean="0"/>
              <a:t>Marcus Johnston, Sidra Myers, </a:t>
            </a:r>
            <a:r>
              <a:rPr lang="en-US" sz="2000" dirty="0" err="1" smtClean="0"/>
              <a:t>Daria</a:t>
            </a:r>
            <a:r>
              <a:rPr lang="en-US" sz="2000" dirty="0" smtClean="0"/>
              <a:t> Williams</a:t>
            </a:r>
            <a:br>
              <a:rPr lang="en-US" sz="2000" dirty="0" smtClean="0"/>
            </a:br>
            <a:r>
              <a:rPr lang="en-US" sz="2000" dirty="0" smtClean="0"/>
              <a:t>in front: Joshua, Joseph and Luke Williams</a:t>
            </a:r>
            <a:endParaRPr lang="en-US" sz="2000" dirty="0"/>
          </a:p>
        </p:txBody>
      </p:sp>
      <p:pic>
        <p:nvPicPr>
          <p:cNvPr id="6" name="Content Placeholder 5" descr="IMG_5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1" y="1548105"/>
            <a:ext cx="7162800" cy="477649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          Robert L (Bob) Vawter		Sharon and B. Ray Mize</a:t>
            </a:r>
            <a:endParaRPr lang="en-US" sz="2000" dirty="0"/>
          </a:p>
        </p:txBody>
      </p:sp>
      <p:pic>
        <p:nvPicPr>
          <p:cNvPr id="6" name="Content Placeholder 5" descr="IMG_5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8422" y="1981201"/>
            <a:ext cx="4247678" cy="4343400"/>
          </a:xfrm>
        </p:spPr>
      </p:pic>
      <p:pic>
        <p:nvPicPr>
          <p:cNvPr id="7" name="Picture 6" descr="IMG_53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815" y="1981200"/>
            <a:ext cx="3711204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          Read and Charlotte Vawter		Georgene Jurgensen</a:t>
            </a:r>
            <a:endParaRPr lang="en-US" sz="2000" dirty="0"/>
          </a:p>
        </p:txBody>
      </p:sp>
      <p:pic>
        <p:nvPicPr>
          <p:cNvPr id="4" name="Content Placeholder 3" descr="IMG_5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52600"/>
            <a:ext cx="4137549" cy="4389437"/>
          </a:xfrm>
        </p:spPr>
      </p:pic>
      <p:pic>
        <p:nvPicPr>
          <p:cNvPr id="5" name="Picture 4" descr="IMG_5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76400"/>
            <a:ext cx="3733800" cy="44516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Matthew, Brenda and Michael </a:t>
            </a:r>
            <a:r>
              <a:rPr lang="en-US" sz="2000" dirty="0" err="1" smtClean="0"/>
              <a:t>McNary</a:t>
            </a:r>
            <a:endParaRPr lang="en-US" sz="2000" dirty="0"/>
          </a:p>
        </p:txBody>
      </p:sp>
      <p:pic>
        <p:nvPicPr>
          <p:cNvPr id="4" name="Content Placeholder 3" descr="IMG_5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7169" y="1609804"/>
            <a:ext cx="7070031" cy="471479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Danny </a:t>
            </a:r>
            <a:r>
              <a:rPr lang="en-US" sz="1600" dirty="0" err="1" smtClean="0"/>
              <a:t>Chaviers</a:t>
            </a:r>
            <a:r>
              <a:rPr lang="en-US" sz="1600" dirty="0" smtClean="0"/>
              <a:t>, Ranee </a:t>
            </a:r>
            <a:r>
              <a:rPr lang="en-US" sz="1600" dirty="0" err="1" smtClean="0"/>
              <a:t>Chaviers</a:t>
            </a:r>
            <a:r>
              <a:rPr lang="en-US" sz="1600" dirty="0" smtClean="0"/>
              <a:t> (holding </a:t>
            </a:r>
            <a:r>
              <a:rPr lang="en-US" sz="1600" dirty="0" err="1" smtClean="0"/>
              <a:t>Maceyn</a:t>
            </a:r>
            <a:r>
              <a:rPr lang="en-US" sz="1600" dirty="0" smtClean="0"/>
              <a:t>), Andrew Blackwell, </a:t>
            </a:r>
            <a:r>
              <a:rPr lang="en-US" sz="1600" dirty="0" err="1" smtClean="0"/>
              <a:t>Renae</a:t>
            </a:r>
            <a:r>
              <a:rPr lang="en-US" sz="1600" dirty="0" smtClean="0"/>
              <a:t> </a:t>
            </a:r>
            <a:r>
              <a:rPr lang="en-US" sz="1600" dirty="0" err="1" smtClean="0"/>
              <a:t>Chaviers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err="1" smtClean="0"/>
              <a:t>Kailey</a:t>
            </a:r>
            <a:r>
              <a:rPr lang="en-US" sz="1600" dirty="0" smtClean="0"/>
              <a:t> Blackwell, Stephanie Blackwell, Cindy Landry (holding Ellie), Melinda Vawter.</a:t>
            </a:r>
            <a:br>
              <a:rPr lang="en-US" sz="1600" dirty="0" smtClean="0"/>
            </a:br>
            <a:r>
              <a:rPr lang="en-US" sz="1600" dirty="0" smtClean="0"/>
              <a:t>In front:   Sue Vawter,  Morgan, Coco and </a:t>
            </a:r>
            <a:r>
              <a:rPr lang="en-US" sz="1600" dirty="0" err="1" smtClean="0"/>
              <a:t>Skylar</a:t>
            </a:r>
            <a:endParaRPr lang="en-US" sz="1600" dirty="0"/>
          </a:p>
        </p:txBody>
      </p:sp>
      <p:pic>
        <p:nvPicPr>
          <p:cNvPr id="8" name="Content Placeholder 7" descr="IMG_53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8079532" cy="518859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Alexander </a:t>
            </a:r>
            <a:r>
              <a:rPr lang="en-US" sz="2000" dirty="0" err="1" smtClean="0"/>
              <a:t>Hatori</a:t>
            </a:r>
            <a:r>
              <a:rPr lang="en-US" sz="2000" dirty="0" smtClean="0"/>
              <a:t>, Will Marsh, Zoe Vaughter, Mike MacDonald,</a:t>
            </a:r>
            <a:br>
              <a:rPr lang="en-US" sz="2000" dirty="0" smtClean="0"/>
            </a:br>
            <a:r>
              <a:rPr lang="en-US" sz="2000" dirty="0" smtClean="0"/>
              <a:t> Courtney MacDonald, </a:t>
            </a:r>
            <a:r>
              <a:rPr lang="en-US" sz="2000" dirty="0" err="1" smtClean="0"/>
              <a:t>Aubreigh</a:t>
            </a:r>
            <a:r>
              <a:rPr lang="en-US" sz="2000" dirty="0" smtClean="0"/>
              <a:t> Marsh and Phil Vaughter</a:t>
            </a:r>
            <a:endParaRPr lang="en-US" sz="2000" dirty="0"/>
          </a:p>
        </p:txBody>
      </p:sp>
      <p:pic>
        <p:nvPicPr>
          <p:cNvPr id="4" name="Content Placeholder 3" descr="IMG_53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7735" y="1377862"/>
            <a:ext cx="7105665" cy="494673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dirty="0" smtClean="0"/>
              <a:t>The opening meeting at the Crockett Hotel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200" dirty="0" smtClean="0"/>
              <a:t>Jordan Johnston, Darren Welch and Michelle Alexander</a:t>
            </a:r>
            <a:endParaRPr lang="en-US" sz="2200" dirty="0"/>
          </a:p>
        </p:txBody>
      </p:sp>
      <p:pic>
        <p:nvPicPr>
          <p:cNvPr id="4" name="Content Placeholder 3" descr="IMG_5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0930" y="1935163"/>
            <a:ext cx="6582140" cy="4389437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Bonita, Darren, Anna and Will Welch</a:t>
            </a:r>
            <a:endParaRPr lang="en-US" sz="2400" dirty="0"/>
          </a:p>
        </p:txBody>
      </p:sp>
      <p:pic>
        <p:nvPicPr>
          <p:cNvPr id="6" name="Content Placeholder 5" descr="IMG_53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1655" y="1935163"/>
            <a:ext cx="6580689" cy="438943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The </a:t>
            </a:r>
            <a:r>
              <a:rPr lang="en-US" sz="2000" dirty="0" err="1" smtClean="0"/>
              <a:t>Menger</a:t>
            </a:r>
            <a:r>
              <a:rPr lang="en-US" sz="2000" dirty="0" smtClean="0"/>
              <a:t> Hotel served a luscious buffet of Mexican food </a:t>
            </a:r>
            <a:br>
              <a:rPr lang="en-US" sz="2000" dirty="0" smtClean="0"/>
            </a:br>
            <a:r>
              <a:rPr lang="en-US" sz="2000" dirty="0" smtClean="0"/>
              <a:t>and after we ate, </a:t>
            </a:r>
            <a:br>
              <a:rPr lang="en-US" sz="2000" dirty="0" smtClean="0"/>
            </a:br>
            <a:r>
              <a:rPr lang="en-US" sz="2000" dirty="0" smtClean="0"/>
              <a:t>VVV President Darren Welch opened the evening program </a:t>
            </a:r>
            <a:endParaRPr lang="en-US" sz="2000" dirty="0"/>
          </a:p>
        </p:txBody>
      </p:sp>
      <p:pic>
        <p:nvPicPr>
          <p:cNvPr id="6" name="Content Placeholder 5" descr="IMG_5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7819" y="1935163"/>
            <a:ext cx="4248362" cy="438943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The memorial service, by Fred Wicker, Ellen Cummings</a:t>
            </a:r>
            <a:br>
              <a:rPr lang="en-US" sz="2000" dirty="0" smtClean="0"/>
            </a:br>
            <a:r>
              <a:rPr lang="en-US" sz="2000" dirty="0" smtClean="0"/>
              <a:t> and Michelle  Alexander</a:t>
            </a:r>
            <a:endParaRPr lang="en-US" sz="2000" dirty="0"/>
          </a:p>
        </p:txBody>
      </p:sp>
      <p:pic>
        <p:nvPicPr>
          <p:cNvPr id="4" name="Content Placeholder 3" descr="IMG_54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3124200" cy="2920468"/>
          </a:xfrm>
        </p:spPr>
      </p:pic>
      <p:pic>
        <p:nvPicPr>
          <p:cNvPr id="5" name="Picture 4" descr="IMG_5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3581400"/>
            <a:ext cx="3319876" cy="3013932"/>
          </a:xfrm>
          <a:prstGeom prst="rect">
            <a:avLst/>
          </a:prstGeom>
        </p:spPr>
      </p:pic>
      <p:pic>
        <p:nvPicPr>
          <p:cNvPr id="6" name="Picture 5" descr="IMG_5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1447800"/>
            <a:ext cx="2440473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Jerry and Shirley Beasley were in charge of the door prizes </a:t>
            </a:r>
            <a:br>
              <a:rPr lang="en-US" sz="2000" dirty="0" smtClean="0"/>
            </a:br>
            <a:r>
              <a:rPr lang="en-US" sz="2000" dirty="0" smtClean="0"/>
              <a:t>and the auction to raise money for the </a:t>
            </a:r>
            <a:r>
              <a:rPr lang="en-US" sz="2000" dirty="0" err="1" smtClean="0"/>
              <a:t>Vauter</a:t>
            </a:r>
            <a:r>
              <a:rPr lang="en-US" sz="2000" dirty="0" smtClean="0"/>
              <a:t> Church.</a:t>
            </a:r>
            <a:endParaRPr lang="en-US" sz="2000" dirty="0"/>
          </a:p>
        </p:txBody>
      </p:sp>
      <p:pic>
        <p:nvPicPr>
          <p:cNvPr id="6" name="Content Placeholder 5" descr="DSC_1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5261" y="1446838"/>
            <a:ext cx="7318139" cy="484759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Georgene brought a beautiful homemade quilt </a:t>
            </a:r>
            <a:br>
              <a:rPr lang="en-US" sz="2000" dirty="0" smtClean="0"/>
            </a:br>
            <a:r>
              <a:rPr lang="en-US" sz="2000" dirty="0" smtClean="0"/>
              <a:t>for the auction.</a:t>
            </a:r>
            <a:endParaRPr lang="en-US" sz="2000" dirty="0"/>
          </a:p>
        </p:txBody>
      </p:sp>
      <p:pic>
        <p:nvPicPr>
          <p:cNvPr id="4" name="Content Placeholder 3" descr="DSC_1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8761" y="1935163"/>
            <a:ext cx="6626478" cy="438943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Bonita and Anna invited us to the reunion in</a:t>
            </a:r>
            <a:br>
              <a:rPr lang="en-US" sz="2000" dirty="0" smtClean="0"/>
            </a:br>
            <a:r>
              <a:rPr lang="en-US" sz="2000" dirty="0" smtClean="0"/>
              <a:t>Madison, Indiana in July 2018</a:t>
            </a:r>
            <a:endParaRPr lang="en-US" sz="2000" dirty="0"/>
          </a:p>
        </p:txBody>
      </p:sp>
      <p:pic>
        <p:nvPicPr>
          <p:cNvPr id="4" name="Content Placeholder 3" descr="IMG_5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7169" y="1609804"/>
            <a:ext cx="7070031" cy="471479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 The Alamo was one of the main attractions in downtown San Antonio.</a:t>
            </a:r>
            <a:br>
              <a:rPr lang="en-US" sz="2000" dirty="0" smtClean="0"/>
            </a:br>
            <a:r>
              <a:rPr lang="en-US" sz="2000" dirty="0" smtClean="0"/>
              <a:t>Cousins also visited Sea World, the River Walk, </a:t>
            </a:r>
            <a:br>
              <a:rPr lang="en-US" sz="2000" dirty="0" smtClean="0"/>
            </a:br>
            <a:r>
              <a:rPr lang="en-US" sz="2000" dirty="0" smtClean="0"/>
              <a:t>“The Pearl” and many other interesting places.</a:t>
            </a:r>
            <a:endParaRPr lang="en-US" sz="2000" dirty="0"/>
          </a:p>
        </p:txBody>
      </p:sp>
      <p:pic>
        <p:nvPicPr>
          <p:cNvPr id="4" name="Content Placeholder 3" descr="alam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2415381"/>
            <a:ext cx="4572000" cy="3429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And the sound of </a:t>
            </a:r>
            <a:r>
              <a:rPr lang="en-US" sz="2800" dirty="0" err="1" smtClean="0"/>
              <a:t>clippety</a:t>
            </a:r>
            <a:r>
              <a:rPr lang="en-US" sz="2800" dirty="0" smtClean="0"/>
              <a:t>-clop way into the night.</a:t>
            </a:r>
            <a:endParaRPr lang="en-US" sz="2800" dirty="0"/>
          </a:p>
        </p:txBody>
      </p:sp>
      <p:pic>
        <p:nvPicPr>
          <p:cNvPr id="4" name="Content Placeholder 3" descr="DSC_16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399" y="1371600"/>
            <a:ext cx="4486835" cy="2971800"/>
          </a:xfrm>
        </p:spPr>
      </p:pic>
      <p:pic>
        <p:nvPicPr>
          <p:cNvPr id="5" name="Picture 4" descr="DSC_1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398321"/>
            <a:ext cx="4733365" cy="313508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/>
              <a:t> </a:t>
            </a:r>
            <a:r>
              <a:rPr lang="en-US" dirty="0" smtClean="0"/>
              <a:t>  Thank you, Michael </a:t>
            </a:r>
            <a:r>
              <a:rPr lang="en-US" dirty="0" err="1" smtClean="0"/>
              <a:t>McNary</a:t>
            </a:r>
            <a:r>
              <a:rPr lang="en-US" dirty="0" smtClean="0"/>
              <a:t> and Bob Vawter</a:t>
            </a:r>
          </a:p>
          <a:p>
            <a:pPr algn="ctr">
              <a:buNone/>
            </a:pPr>
            <a:r>
              <a:rPr lang="en-US" dirty="0" smtClean="0"/>
              <a:t>For sending in the photos.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               The bell ringer</a:t>
            </a:r>
            <a:br>
              <a:rPr lang="en-US" sz="2800" dirty="0" smtClean="0"/>
            </a:br>
            <a:r>
              <a:rPr lang="en-US" sz="2800" dirty="0" smtClean="0"/>
              <a:t>                    Stafford Cummings</a:t>
            </a:r>
            <a:endParaRPr lang="en-US" sz="2800" dirty="0"/>
          </a:p>
        </p:txBody>
      </p:sp>
      <p:pic>
        <p:nvPicPr>
          <p:cNvPr id="4" name="Content Placeholder 3" descr="20170715_202916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14800" y="1905000"/>
            <a:ext cx="2929089" cy="4389437"/>
          </a:xfrm>
        </p:spPr>
      </p:pic>
      <p:pic>
        <p:nvPicPr>
          <p:cNvPr id="5" name="Picture 4" descr="DSC01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145" y="2133600"/>
            <a:ext cx="2270967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495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family tradition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Anna Welch led the Pledge of Allegiance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Content Placeholder 3" descr="F 00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752599"/>
            <a:ext cx="1775284" cy="4801635"/>
          </a:xfrm>
        </p:spPr>
      </p:pic>
      <p:pic>
        <p:nvPicPr>
          <p:cNvPr id="6" name="Picture 5" descr="F 538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1752600"/>
            <a:ext cx="230815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VVV genealogist Georgene Jurgensen</a:t>
            </a:r>
            <a:br>
              <a:rPr lang="en-US" sz="2000" dirty="0" smtClean="0"/>
            </a:br>
            <a:r>
              <a:rPr lang="en-US" sz="2000" dirty="0" smtClean="0"/>
              <a:t>gave a presentation about the family in Texas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Content Placeholder 3" descr="20170714_092647~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676400"/>
            <a:ext cx="2838134" cy="4525963"/>
          </a:xfrm>
        </p:spPr>
      </p:pic>
      <p:pic>
        <p:nvPicPr>
          <p:cNvPr id="5" name="Picture 4" descr="2017 _5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2362200"/>
            <a:ext cx="4800344" cy="32007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1400" dirty="0" smtClean="0"/>
              <a:t> Stafford, Fredrick, Cullen and Rebecca Cummings, George Wicker, Fred Wicker, </a:t>
            </a:r>
            <a:br>
              <a:rPr lang="en-US" sz="1400" dirty="0" smtClean="0"/>
            </a:br>
            <a:r>
              <a:rPr lang="en-US" sz="1400" dirty="0" err="1" smtClean="0"/>
              <a:t>Kellee</a:t>
            </a:r>
            <a:r>
              <a:rPr lang="en-US" sz="1400" dirty="0" smtClean="0"/>
              <a:t> and McDaniel Wicker, Ken Wicker</a:t>
            </a:r>
            <a:br>
              <a:rPr lang="en-US" sz="1400" dirty="0" smtClean="0"/>
            </a:br>
            <a:r>
              <a:rPr lang="en-US" sz="1400" dirty="0" smtClean="0"/>
              <a:t>Front row: Rebecca Cummings, Ellen Cummings and Norma Wicker</a:t>
            </a:r>
            <a:endParaRPr lang="en-US" sz="1400" dirty="0"/>
          </a:p>
        </p:txBody>
      </p:sp>
      <p:pic>
        <p:nvPicPr>
          <p:cNvPr id="4" name="Content Placeholder 3" descr="IMG_53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4986" y="1611234"/>
            <a:ext cx="7072214" cy="471336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Tommy and Kathryn Moore</a:t>
            </a:r>
            <a:endParaRPr lang="en-US" sz="2000" dirty="0"/>
          </a:p>
        </p:txBody>
      </p:sp>
      <p:pic>
        <p:nvPicPr>
          <p:cNvPr id="4" name="Content Placeholder 3" descr="IMG_5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752600"/>
            <a:ext cx="6872470" cy="45830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Richard Howard, Beth Melton, Beverly Cowan and Kyle Cowan</a:t>
            </a:r>
            <a:endParaRPr lang="en-US" sz="2000" dirty="0"/>
          </a:p>
        </p:txBody>
      </p:sp>
      <p:pic>
        <p:nvPicPr>
          <p:cNvPr id="4" name="Content Placeholder 3" descr="IMG_5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1434" y="1736820"/>
            <a:ext cx="6879566" cy="458778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Ray Vaughters, Dorothy Keeton, Patti Ream and Terry </a:t>
            </a:r>
            <a:r>
              <a:rPr lang="en-US" sz="2000" dirty="0" err="1" smtClean="0"/>
              <a:t>Luton</a:t>
            </a:r>
            <a:endParaRPr lang="en-US" sz="2000" dirty="0"/>
          </a:p>
        </p:txBody>
      </p:sp>
      <p:pic>
        <p:nvPicPr>
          <p:cNvPr id="4" name="Content Placeholder 3" descr="IMG_5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904" y="1482788"/>
            <a:ext cx="7260496" cy="4841813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2960</TotalTime>
  <Words>258</Words>
  <Application>Microsoft Office PowerPoint</Application>
  <PresentationFormat>On-screen Show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Flow</vt:lpstr>
      <vt:lpstr>2017 VVV Reunion</vt:lpstr>
      <vt:lpstr>The opening meeting at the Crockett Hotel  Jordan Johnston, Darren Welch and Michelle Alexander</vt:lpstr>
      <vt:lpstr>               The bell ringer                     Stafford Cummings</vt:lpstr>
      <vt:lpstr>Anna Welch led the Pledge of Allegiance   </vt:lpstr>
      <vt:lpstr>VVV genealogist Georgene Jurgensen gave a presentation about the family in Texas </vt:lpstr>
      <vt:lpstr> Stafford, Fredrick, Cullen and Rebecca Cummings, George Wicker, Fred Wicker,  Kellee and McDaniel Wicker, Ken Wicker Front row: Rebecca Cummings, Ellen Cummings and Norma Wicker</vt:lpstr>
      <vt:lpstr>Tommy and Kathryn Moore</vt:lpstr>
      <vt:lpstr>Richard Howard, Beth Melton, Beverly Cowan and Kyle Cowan</vt:lpstr>
      <vt:lpstr>Ray Vaughters, Dorothy Keeton, Patti Ream and Terry Luton</vt:lpstr>
      <vt:lpstr>Terri and Dale Crawley</vt:lpstr>
      <vt:lpstr>Paul, Connie and Chad Bugos</vt:lpstr>
      <vt:lpstr>Martha Hudson, Alissa Hale, Chris Hale and Hayden Hale</vt:lpstr>
      <vt:lpstr>Shirley and Jerry Beasley, Michelle, Reba and Michael Alexander, Linda and Jason Vawter and Lilah in front</vt:lpstr>
      <vt:lpstr>Jason Williams, Sandra and Jordan Johnston, Patricia Renton, Marcus Johnston, Sidra Myers, Daria Williams in front: Joshua, Joseph and Luke Williams</vt:lpstr>
      <vt:lpstr>          Robert L (Bob) Vawter  Sharon and B. Ray Mize</vt:lpstr>
      <vt:lpstr>          Read and Charlotte Vawter  Georgene Jurgensen</vt:lpstr>
      <vt:lpstr>Matthew, Brenda and Michael McNary</vt:lpstr>
      <vt:lpstr>Danny Chaviers, Ranee Chaviers (holding Maceyn), Andrew Blackwell, Renae Chaviers,  Kailey Blackwell, Stephanie Blackwell, Cindy Landry (holding Ellie), Melinda Vawter. In front:   Sue Vawter,  Morgan, Coco and Skylar</vt:lpstr>
      <vt:lpstr>Alexander Hatori, Will Marsh, Zoe Vaughter, Mike MacDonald,  Courtney MacDonald, Aubreigh Marsh and Phil Vaughter</vt:lpstr>
      <vt:lpstr>Bonita, Darren, Anna and Will Welch</vt:lpstr>
      <vt:lpstr>The Menger Hotel served a luscious buffet of Mexican food  and after we ate,  VVV President Darren Welch opened the evening program </vt:lpstr>
      <vt:lpstr>The memorial service, by Fred Wicker, Ellen Cummings  and Michelle  Alexander</vt:lpstr>
      <vt:lpstr>Jerry and Shirley Beasley were in charge of the door prizes  and the auction to raise money for the Vauter Church.</vt:lpstr>
      <vt:lpstr>Georgene brought a beautiful homemade quilt  for the auction.</vt:lpstr>
      <vt:lpstr>Bonita and Anna invited us to the reunion in Madison, Indiana in July 2018</vt:lpstr>
      <vt:lpstr> The Alamo was one of the main attractions in downtown San Antonio. Cousins also visited Sea World, the River Walk,  “The Pearl” and many other interesting places.</vt:lpstr>
      <vt:lpstr>And the sound of clippety-clop way into the night.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VVV Reunion</dc:title>
  <dc:creator>Patricia</dc:creator>
  <cp:lastModifiedBy>Patricia</cp:lastModifiedBy>
  <cp:revision>174</cp:revision>
  <dcterms:created xsi:type="dcterms:W3CDTF">2017-07-27T18:13:31Z</dcterms:created>
  <dcterms:modified xsi:type="dcterms:W3CDTF">2017-07-30T14:53:25Z</dcterms:modified>
</cp:coreProperties>
</file>